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4B7"/>
    <a:srgbClr val="F5B78D"/>
    <a:srgbClr val="C96511"/>
    <a:srgbClr val="FFFF01"/>
    <a:srgbClr val="CA6811"/>
    <a:srgbClr val="2E518C"/>
    <a:srgbClr val="2E518E"/>
    <a:srgbClr val="334052"/>
    <a:srgbClr val="334053"/>
    <a:srgbClr val="DBD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>
        <p:scale>
          <a:sx n="100" d="100"/>
          <a:sy n="100" d="100"/>
        </p:scale>
        <p:origin x="1603" y="-1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343" y="0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94A9-1F0F-4E8B-884B-190FC8009750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201" y="4821315"/>
            <a:ext cx="5511762" cy="39454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269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343" y="9517269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D708C-CF10-4085-A635-8152CF3C1D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21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646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98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03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03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0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84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9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0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43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68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BBA8-CD90-4DA9-8454-961D90556BCB}" type="datetimeFigureOut">
              <a:rPr lang="th-TH" smtClean="0"/>
              <a:t>14/02/65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80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78AEBFE-A84B-44E4-B989-B9A4A339829D}"/>
              </a:ext>
            </a:extLst>
          </p:cNvPr>
          <p:cNvSpPr/>
          <p:nvPr/>
        </p:nvSpPr>
        <p:spPr>
          <a:xfrm>
            <a:off x="-31766" y="7975600"/>
            <a:ext cx="6870700" cy="1930400"/>
          </a:xfrm>
          <a:custGeom>
            <a:avLst/>
            <a:gdLst>
              <a:gd name="connsiteX0" fmla="*/ 0 w 6858000"/>
              <a:gd name="connsiteY0" fmla="*/ 0 h 1409700"/>
              <a:gd name="connsiteX1" fmla="*/ 6858000 w 6858000"/>
              <a:gd name="connsiteY1" fmla="*/ 0 h 1409700"/>
              <a:gd name="connsiteX2" fmla="*/ 6858000 w 6858000"/>
              <a:gd name="connsiteY2" fmla="*/ 1409700 h 1409700"/>
              <a:gd name="connsiteX3" fmla="*/ 0 w 6858000"/>
              <a:gd name="connsiteY3" fmla="*/ 1409700 h 1409700"/>
              <a:gd name="connsiteX4" fmla="*/ 0 w 6858000"/>
              <a:gd name="connsiteY4" fmla="*/ 0 h 14097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1930400">
                <a:moveTo>
                  <a:pt x="0" y="520700"/>
                </a:moveTo>
                <a:cubicBezTo>
                  <a:pt x="2099733" y="1134533"/>
                  <a:pt x="4758267" y="1291167"/>
                  <a:pt x="6870700" y="0"/>
                </a:cubicBezTo>
                <a:cubicBezTo>
                  <a:pt x="6866467" y="643467"/>
                  <a:pt x="6862233" y="1286933"/>
                  <a:pt x="6858000" y="1930400"/>
                </a:cubicBezTo>
                <a:lnTo>
                  <a:pt x="0" y="1930400"/>
                </a:lnTo>
                <a:lnTo>
                  <a:pt x="0" y="5207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7AC6E92-1F33-4CDF-A8EC-4E8896FCAA98}"/>
              </a:ext>
            </a:extLst>
          </p:cNvPr>
          <p:cNvSpPr/>
          <p:nvPr/>
        </p:nvSpPr>
        <p:spPr>
          <a:xfrm>
            <a:off x="-25942" y="7929342"/>
            <a:ext cx="6896642" cy="1266843"/>
          </a:xfrm>
          <a:custGeom>
            <a:avLst/>
            <a:gdLst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6858000 w 6858000"/>
              <a:gd name="connsiteY2" fmla="*/ 1346200 h 1346200"/>
              <a:gd name="connsiteX3" fmla="*/ 0 w 6858000"/>
              <a:gd name="connsiteY3" fmla="*/ 1346200 h 1346200"/>
              <a:gd name="connsiteX4" fmla="*/ 0 w 6858000"/>
              <a:gd name="connsiteY4" fmla="*/ 0 h 1346200"/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0 w 6858000"/>
              <a:gd name="connsiteY2" fmla="*/ 1346200 h 1346200"/>
              <a:gd name="connsiteX3" fmla="*/ 0 w 6858000"/>
              <a:gd name="connsiteY3" fmla="*/ 0 h 1346200"/>
              <a:gd name="connsiteX0" fmla="*/ 0 w 6858000"/>
              <a:gd name="connsiteY0" fmla="*/ 0 h 1352862"/>
              <a:gd name="connsiteX1" fmla="*/ 6858000 w 6858000"/>
              <a:gd name="connsiteY1" fmla="*/ 0 h 1352862"/>
              <a:gd name="connsiteX2" fmla="*/ 0 w 6858000"/>
              <a:gd name="connsiteY2" fmla="*/ 1346200 h 1352862"/>
              <a:gd name="connsiteX3" fmla="*/ 0 w 6858000"/>
              <a:gd name="connsiteY3" fmla="*/ 0 h 1352862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375"/>
              <a:gd name="connsiteX1" fmla="*/ 6858000 w 6858000"/>
              <a:gd name="connsiteY1" fmla="*/ 0 h 1354375"/>
              <a:gd name="connsiteX2" fmla="*/ 0 w 6858000"/>
              <a:gd name="connsiteY2" fmla="*/ 1346200 h 1354375"/>
              <a:gd name="connsiteX3" fmla="*/ 0 w 6858000"/>
              <a:gd name="connsiteY3" fmla="*/ 0 h 1354375"/>
              <a:gd name="connsiteX0" fmla="*/ 12700 w 6870700"/>
              <a:gd name="connsiteY0" fmla="*/ 0 h 1228743"/>
              <a:gd name="connsiteX1" fmla="*/ 6870700 w 6870700"/>
              <a:gd name="connsiteY1" fmla="*/ 0 h 1228743"/>
              <a:gd name="connsiteX2" fmla="*/ 0 w 6870700"/>
              <a:gd name="connsiteY2" fmla="*/ 1219200 h 1228743"/>
              <a:gd name="connsiteX3" fmla="*/ 12700 w 6870700"/>
              <a:gd name="connsiteY3" fmla="*/ 0 h 1228743"/>
              <a:gd name="connsiteX0" fmla="*/ 12700 w 6870700"/>
              <a:gd name="connsiteY0" fmla="*/ 0 h 1254143"/>
              <a:gd name="connsiteX1" fmla="*/ 6870700 w 6870700"/>
              <a:gd name="connsiteY1" fmla="*/ 25400 h 1254143"/>
              <a:gd name="connsiteX2" fmla="*/ 0 w 6870700"/>
              <a:gd name="connsiteY2" fmla="*/ 1244600 h 1254143"/>
              <a:gd name="connsiteX3" fmla="*/ 12700 w 6870700"/>
              <a:gd name="connsiteY3" fmla="*/ 0 h 1254143"/>
              <a:gd name="connsiteX0" fmla="*/ 564 w 6883918"/>
              <a:gd name="connsiteY0" fmla="*/ 0 h 1266843"/>
              <a:gd name="connsiteX1" fmla="*/ 6883918 w 6883918"/>
              <a:gd name="connsiteY1" fmla="*/ 38100 h 1266843"/>
              <a:gd name="connsiteX2" fmla="*/ 13218 w 6883918"/>
              <a:gd name="connsiteY2" fmla="*/ 1257300 h 1266843"/>
              <a:gd name="connsiteX3" fmla="*/ 564 w 6883918"/>
              <a:gd name="connsiteY3" fmla="*/ 0 h 126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3918" h="1266843">
                <a:moveTo>
                  <a:pt x="564" y="0"/>
                </a:moveTo>
                <a:cubicBezTo>
                  <a:pt x="3188264" y="1270000"/>
                  <a:pt x="4953518" y="838200"/>
                  <a:pt x="6883918" y="38100"/>
                </a:cubicBezTo>
                <a:cubicBezTo>
                  <a:pt x="5613918" y="690033"/>
                  <a:pt x="4610618" y="1354667"/>
                  <a:pt x="13218" y="1257300"/>
                </a:cubicBezTo>
                <a:cubicBezTo>
                  <a:pt x="17451" y="850900"/>
                  <a:pt x="-3669" y="406400"/>
                  <a:pt x="5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rgbClr val="FFFF00"/>
              </a:gs>
              <a:gs pos="100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99F0B0A-7FB8-46A5-ADA5-1FCC92B4DF0E}"/>
              </a:ext>
            </a:extLst>
          </p:cNvPr>
          <p:cNvSpPr/>
          <p:nvPr/>
        </p:nvSpPr>
        <p:spPr>
          <a:xfrm>
            <a:off x="-12700" y="0"/>
            <a:ext cx="6870700" cy="2184400"/>
          </a:xfrm>
          <a:custGeom>
            <a:avLst/>
            <a:gdLst>
              <a:gd name="connsiteX0" fmla="*/ 0 w 6870700"/>
              <a:gd name="connsiteY0" fmla="*/ 0 h 1701800"/>
              <a:gd name="connsiteX1" fmla="*/ 6870700 w 6870700"/>
              <a:gd name="connsiteY1" fmla="*/ 0 h 1701800"/>
              <a:gd name="connsiteX2" fmla="*/ 6870700 w 6870700"/>
              <a:gd name="connsiteY2" fmla="*/ 1701800 h 1701800"/>
              <a:gd name="connsiteX3" fmla="*/ 0 w 6870700"/>
              <a:gd name="connsiteY3" fmla="*/ 1701800 h 1701800"/>
              <a:gd name="connsiteX4" fmla="*/ 0 w 6870700"/>
              <a:gd name="connsiteY4" fmla="*/ 0 h 17018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2184400">
                <a:moveTo>
                  <a:pt x="0" y="0"/>
                </a:moveTo>
                <a:lnTo>
                  <a:pt x="6870700" y="0"/>
                </a:lnTo>
                <a:lnTo>
                  <a:pt x="6870700" y="1701800"/>
                </a:lnTo>
                <a:cubicBezTo>
                  <a:pt x="4770967" y="1367367"/>
                  <a:pt x="2747433" y="982133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6F0E855-F9A7-4AA1-868C-ADB07B6BDD06}"/>
              </a:ext>
            </a:extLst>
          </p:cNvPr>
          <p:cNvSpPr/>
          <p:nvPr/>
        </p:nvSpPr>
        <p:spPr>
          <a:xfrm>
            <a:off x="-12700" y="854531"/>
            <a:ext cx="6870700" cy="1338027"/>
          </a:xfrm>
          <a:custGeom>
            <a:avLst/>
            <a:gdLst>
              <a:gd name="connsiteX0" fmla="*/ 0 w 6870700"/>
              <a:gd name="connsiteY0" fmla="*/ 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4" fmla="*/ 0 w 6870700"/>
              <a:gd name="connsiteY4" fmla="*/ 0 h 1600200"/>
              <a:gd name="connsiteX0" fmla="*/ 0 w 6870700"/>
              <a:gd name="connsiteY0" fmla="*/ 160020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0" fmla="*/ 0 w 6870700"/>
              <a:gd name="connsiteY0" fmla="*/ 1744319 h 1744319"/>
              <a:gd name="connsiteX1" fmla="*/ 6870700 w 6870700"/>
              <a:gd name="connsiteY1" fmla="*/ 144119 h 1744319"/>
              <a:gd name="connsiteX2" fmla="*/ 6870700 w 6870700"/>
              <a:gd name="connsiteY2" fmla="*/ 1744319 h 1744319"/>
              <a:gd name="connsiteX3" fmla="*/ 0 w 6870700"/>
              <a:gd name="connsiteY3" fmla="*/ 1744319 h 1744319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636222 h 1636222"/>
              <a:gd name="connsiteX1" fmla="*/ 6870700 w 6870700"/>
              <a:gd name="connsiteY1" fmla="*/ 36022 h 1636222"/>
              <a:gd name="connsiteX2" fmla="*/ 6870700 w 6870700"/>
              <a:gd name="connsiteY2" fmla="*/ 1636222 h 1636222"/>
              <a:gd name="connsiteX3" fmla="*/ 0 w 6870700"/>
              <a:gd name="connsiteY3" fmla="*/ 1636222 h 1636222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372012 h 1372012"/>
              <a:gd name="connsiteX1" fmla="*/ 6870700 w 6870700"/>
              <a:gd name="connsiteY1" fmla="*/ 51212 h 1372012"/>
              <a:gd name="connsiteX2" fmla="*/ 6870700 w 6870700"/>
              <a:gd name="connsiteY2" fmla="*/ 1372012 h 1372012"/>
              <a:gd name="connsiteX3" fmla="*/ 0 w 6870700"/>
              <a:gd name="connsiteY3" fmla="*/ 1372012 h 1372012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4434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58000 w 6870700"/>
              <a:gd name="connsiteY2" fmla="*/ 1252957 h 1443457"/>
              <a:gd name="connsiteX3" fmla="*/ 0 w 6870700"/>
              <a:gd name="connsiteY3" fmla="*/ 1443457 h 1443457"/>
              <a:gd name="connsiteX0" fmla="*/ 0 w 6896100"/>
              <a:gd name="connsiteY0" fmla="*/ 1443457 h 1443457"/>
              <a:gd name="connsiteX1" fmla="*/ 6870700 w 6896100"/>
              <a:gd name="connsiteY1" fmla="*/ 122657 h 1443457"/>
              <a:gd name="connsiteX2" fmla="*/ 6896100 w 6896100"/>
              <a:gd name="connsiteY2" fmla="*/ 1354557 h 1443457"/>
              <a:gd name="connsiteX3" fmla="*/ 0 w 68961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303757 h 1443457"/>
              <a:gd name="connsiteX3" fmla="*/ 0 w 6870700"/>
              <a:gd name="connsiteY3" fmla="*/ 1443457 h 14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700" h="1443457">
                <a:moveTo>
                  <a:pt x="0" y="1443457"/>
                </a:moveTo>
                <a:cubicBezTo>
                  <a:pt x="1452033" y="313157"/>
                  <a:pt x="4275667" y="-271043"/>
                  <a:pt x="6870700" y="122657"/>
                </a:cubicBezTo>
                <a:lnTo>
                  <a:pt x="6870700" y="1303757"/>
                </a:lnTo>
                <a:cubicBezTo>
                  <a:pt x="6218767" y="846557"/>
                  <a:pt x="3090333" y="71857"/>
                  <a:pt x="0" y="1443457"/>
                </a:cubicBezTo>
                <a:close/>
              </a:path>
            </a:pathLst>
          </a:custGeom>
          <a:gradFill flip="none" rotWithShape="1">
            <a:gsLst>
              <a:gs pos="0">
                <a:srgbClr val="C96511"/>
              </a:gs>
              <a:gs pos="60000">
                <a:srgbClr val="FFFF01"/>
              </a:gs>
              <a:gs pos="33000">
                <a:srgbClr val="FFFF01"/>
              </a:gs>
              <a:gs pos="100000">
                <a:srgbClr val="CA68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4F33EC8-F185-4173-BDE9-5E64FCA98793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038" y1="62109" x2="47695" y2="63427"/>
                        <a14:foregroundMark x1="54849" y1="60791" x2="64229" y2="58320"/>
                        <a14:foregroundMark x1="34499" y1="29489" x2="34499" y2="29489"/>
                        <a14:foregroundMark x1="59459" y1="30643" x2="59459" y2="30643"/>
                        <a14:foregroundMark x1="48808" y1="43328" x2="48808" y2="43328"/>
                        <a14:foregroundMark x1="68998" y1="46952" x2="68998" y2="46952"/>
                        <a14:foregroundMark x1="75040" y1="54530" x2="75040" y2="54530"/>
                        <a14:foregroundMark x1="59459" y1="72158" x2="59459" y2="72158"/>
                        <a14:foregroundMark x1="59459" y1="72158" x2="59459" y2="72158"/>
                        <a14:foregroundMark x1="70270" y1="65898" x2="70270" y2="65898"/>
                        <a14:foregroundMark x1="35771" y1="69687" x2="35771" y2="69687"/>
                        <a14:foregroundMark x1="29730" y1="58320" x2="29730" y2="58320"/>
                        <a14:foregroundMark x1="27345" y1="40692" x2="27345" y2="40692"/>
                        <a14:foregroundMark x1="35771" y1="42010" x2="35771" y2="42010"/>
                        <a14:foregroundMark x1="48808" y1="23229" x2="48808" y2="2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" t="-3092" b="-1032"/>
          <a:stretch/>
        </p:blipFill>
        <p:spPr bwMode="auto">
          <a:xfrm>
            <a:off x="108584" y="215424"/>
            <a:ext cx="1288416" cy="1218291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D0F483E-D2DF-412B-94D0-4C1E1742850A}"/>
              </a:ext>
            </a:extLst>
          </p:cNvPr>
          <p:cNvSpPr txBox="1"/>
          <p:nvPr/>
        </p:nvSpPr>
        <p:spPr>
          <a:xfrm>
            <a:off x="1397000" y="-5962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undina Sans" panose="020B0300020202020204" pitchFamily="34" charset="-34"/>
                <a:ea typeface="Arundina Sans" panose="020B0300020202020204" pitchFamily="34" charset="-34"/>
                <a:cs typeface="Arundina Sans" panose="020B0300020202020204" pitchFamily="34" charset="-34"/>
              </a:rPr>
              <a:t>องค์การบริหารส่วนตำบลจานลาน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A870748-50A1-4634-ACE0-A00EC03D01A7}"/>
              </a:ext>
            </a:extLst>
          </p:cNvPr>
          <p:cNvSpPr txBox="1"/>
          <p:nvPr/>
        </p:nvSpPr>
        <p:spPr>
          <a:xfrm>
            <a:off x="2009670" y="862412"/>
            <a:ext cx="476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</a:t>
            </a:r>
            <a:r>
              <a:rPr lang="th-TH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ข่าวประชาสัมพันธ์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84479A-BC62-4B7B-9C85-C47173778EA4}"/>
              </a:ext>
            </a:extLst>
          </p:cNvPr>
          <p:cNvSpPr txBox="1"/>
          <p:nvPr/>
        </p:nvSpPr>
        <p:spPr>
          <a:xfrm>
            <a:off x="1794110" y="477061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 </a:t>
            </a:r>
            <a:r>
              <a:rPr lang="en-US" dirty="0" err="1"/>
              <a:t>lan</a:t>
            </a:r>
            <a:r>
              <a:rPr lang="en-US" dirty="0"/>
              <a:t> Subdistrict </a:t>
            </a:r>
            <a:r>
              <a:rPr lang="en-US" dirty="0" err="1"/>
              <a:t>Adminisstrative</a:t>
            </a:r>
            <a:r>
              <a:rPr lang="en-US" dirty="0"/>
              <a:t> Organization </a:t>
            </a:r>
            <a:endParaRPr lang="th-TH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4471E5D-1D81-46B9-A01A-CB5A6D76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3442"/>
            <a:ext cx="495300" cy="495300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F207A7C-2997-45D7-865C-734F10841122}"/>
              </a:ext>
            </a:extLst>
          </p:cNvPr>
          <p:cNvSpPr/>
          <p:nvPr/>
        </p:nvSpPr>
        <p:spPr>
          <a:xfrm>
            <a:off x="412435" y="9405631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045-989663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7C0EA47-3342-4D06-AB4A-3014EE5EC433}"/>
              </a:ext>
            </a:extLst>
          </p:cNvPr>
          <p:cNvSpPr/>
          <p:nvPr/>
        </p:nvSpPr>
        <p:spPr>
          <a:xfrm>
            <a:off x="1410242" y="9242443"/>
            <a:ext cx="4127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Email.Address:obt_janlan@hotmail.com</a:t>
            </a:r>
            <a:endParaRPr lang="en-US" sz="1600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6AEF46D-60E2-4612-8FC9-8EEE20FF3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921" y="8903159"/>
            <a:ext cx="877900" cy="871804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3536638-3878-4A61-B6FA-8EB05B944D95}"/>
              </a:ext>
            </a:extLst>
          </p:cNvPr>
          <p:cNvSpPr txBox="1"/>
          <p:nvPr/>
        </p:nvSpPr>
        <p:spPr>
          <a:xfrm>
            <a:off x="-12700" y="872631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 </a:t>
            </a:r>
            <a:r>
              <a:rPr lang="th-TH" dirty="0"/>
              <a:t>หมู่5 ต.จานลาน อ.พนา จ.อำนาจเจริญ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FCE9D4C-BC02-410F-B9E7-962754594F1B}"/>
              </a:ext>
            </a:extLst>
          </p:cNvPr>
          <p:cNvSpPr txBox="1"/>
          <p:nvPr/>
        </p:nvSpPr>
        <p:spPr>
          <a:xfrm>
            <a:off x="63825" y="1907492"/>
            <a:ext cx="6730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           วันจันทร์ที่ 14 กุมภาพันธ์ 2565 เวลา 09.00 น  นายสมหมาย  ศิริอนันต์ นายก อบต.จานลาน พร้อมด้วยคณะผู้บริหาร พนักงานส่วนตำบลบล พนักงานจ้าง  อบต.จานลาน  ประกาศเจตจำนงต่อต้านการทุจริต</a:t>
            </a:r>
            <a:r>
              <a:rPr lang="th-TH" dirty="0" err="1"/>
              <a:t>คอรัปชั่น</a:t>
            </a:r>
            <a:r>
              <a:rPr lang="th-TH" dirty="0"/>
              <a:t> ตระหนักถึงความสำคัญของการต่อต้านการทุจริต</a:t>
            </a:r>
            <a:r>
              <a:rPr lang="th-TH" dirty="0" err="1"/>
              <a:t>คอรัปชั่น</a:t>
            </a:r>
            <a:r>
              <a:rPr lang="th-TH" dirty="0"/>
              <a:t> และมีความมุ่งมั่นในการดำเนินงานอย่างมีคุณธรรม ภายใต้กรอบการกำกับดูแลการดำเนินงาน โดยยึดหลักธรรมา</a:t>
            </a:r>
            <a:r>
              <a:rPr lang="th-TH" dirty="0" err="1"/>
              <a:t>ภิ</a:t>
            </a:r>
            <a:r>
              <a:rPr lang="th-TH" dirty="0"/>
              <a:t>บาล                         ความโปร่งใส   เป็นธรรม และสามารถตรวจสอบได้</a:t>
            </a:r>
            <a:endParaRPr lang="en-US" dirty="0"/>
          </a:p>
          <a:p>
            <a:r>
              <a:rPr lang="th-TH" dirty="0"/>
              <a:t>   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93E23A7C-3D5B-4935-9513-214D70608F97}"/>
              </a:ext>
            </a:extLst>
          </p:cNvPr>
          <p:cNvSpPr txBox="1"/>
          <p:nvPr/>
        </p:nvSpPr>
        <p:spPr>
          <a:xfrm>
            <a:off x="63825" y="4989768"/>
            <a:ext cx="6649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เวลา 09.30 น. นายสมหมาย ศิริอนันต์ นายกอบต. จานลาน นางสาวดวงพร จันทร์เอก รองนายก อบต.จานลาน นางกรศุนา </a:t>
            </a:r>
            <a:r>
              <a:rPr lang="th-TH" dirty="0" err="1"/>
              <a:t>วริ</a:t>
            </a:r>
            <a:r>
              <a:rPr lang="th-TH" dirty="0"/>
              <a:t>สาร เลขานุการนายก อบต.จานลาน   พร้อมด้วยพนักงานส่วนตำบล พนักงานจ้าง  อบต.จานลาน  นำรถสามล้อโยกที่ได้รับการสนับสนุนจากศูนย์บริการคนพิการจังหวัดอำนาจเจริญ  มอบให้ นางมูล ปามุทา อายุ 64 ปี อาศัยอยู่บ้านเลขที่ 23 หมู่ 8 บ้านนาแวง ตำบลจานลาน  อำเภอพนา จังหวัดอำนาจเจริญ เป็นผู้สูงอายุและมีความพิการทางการเคลื่อนไหว</a:t>
            </a:r>
            <a:endParaRPr lang="en-US" dirty="0"/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F175CFF7-258A-45B5-B73E-474313418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92" y="3120117"/>
            <a:ext cx="2740218" cy="1826812"/>
          </a:xfrm>
          <a:prstGeom prst="rect">
            <a:avLst/>
          </a:prstGeom>
          <a:ln>
            <a:solidFill>
              <a:srgbClr val="F2C4B7"/>
            </a:solidFill>
          </a:ln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E94FAADB-C3E0-454A-8391-409FC8A45A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2" y="3327904"/>
            <a:ext cx="2286001" cy="1524001"/>
          </a:xfrm>
          <a:prstGeom prst="rect">
            <a:avLst/>
          </a:prstGeom>
          <a:ln>
            <a:solidFill>
              <a:srgbClr val="F2C4B7"/>
            </a:solidFill>
          </a:ln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537C9305-C1B4-4C0F-B115-7689A80E51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59" y="6515741"/>
            <a:ext cx="2148840" cy="2001128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6C7A3713-B981-4A8A-B457-57F2E504DD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5" y="6538068"/>
            <a:ext cx="2151873" cy="1434582"/>
          </a:xfrm>
          <a:prstGeom prst="rect">
            <a:avLst/>
          </a:prstGeom>
          <a:ln>
            <a:solidFill>
              <a:srgbClr val="F2C4B7"/>
            </a:solidFill>
          </a:ln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3088B3F8-3380-42DC-B717-AE1C21B1C0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7" y="6583177"/>
            <a:ext cx="1935644" cy="1389473"/>
          </a:xfrm>
          <a:prstGeom prst="rect">
            <a:avLst/>
          </a:prstGeom>
          <a:ln>
            <a:solidFill>
              <a:srgbClr val="F2C4B7"/>
            </a:solidFill>
          </a:ln>
        </p:spPr>
      </p:pic>
    </p:spTree>
    <p:extLst>
      <p:ext uri="{BB962C8B-B14F-4D97-AF65-F5344CB8AC3E}">
        <p14:creationId xmlns:p14="http://schemas.microsoft.com/office/powerpoint/2010/main" val="3217933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209</Words>
  <Application>Microsoft Office PowerPoint</Application>
  <PresentationFormat>กระดาษ A4 (210x297 มม.)</PresentationFormat>
  <Paragraphs>10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Arundina Sans</vt:lpstr>
      <vt:lpstr>Calibri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102</cp:revision>
  <cp:lastPrinted>2022-02-09T07:54:02Z</cp:lastPrinted>
  <dcterms:created xsi:type="dcterms:W3CDTF">2022-02-05T12:14:48Z</dcterms:created>
  <dcterms:modified xsi:type="dcterms:W3CDTF">2022-02-14T09:28:47Z</dcterms:modified>
</cp:coreProperties>
</file>