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6858000" cy="9906000" type="A4"/>
  <p:notesSz cx="7102475" cy="9388475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255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CDB36C1-E1D3-4D66-B569-3E5BD390AE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5AC915D7-E3AA-45E0-8E95-97C127F160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DB6EB0D-CE74-4B06-A3DD-ED82B8B27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0806-8414-4170-876F-6EA10AE49245}" type="datetimeFigureOut">
              <a:rPr lang="th-TH" smtClean="0"/>
              <a:t>25/01/65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32831C8-1D6D-4D8F-86C6-3A5FE75E0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AFA0CB4-1778-48B2-B4F9-655C28B95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63E4-2741-4FFF-8A66-261080EF90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4561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5B55FC2-ED73-4284-81EC-C44EB531C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72B251AA-A847-416B-8637-BD21C03926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99DC29D6-AA5C-4AE8-8D64-BA7B530F2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0806-8414-4170-876F-6EA10AE49245}" type="datetimeFigureOut">
              <a:rPr lang="th-TH" smtClean="0"/>
              <a:t>25/01/65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38EF6C05-CFBD-411E-B2B8-A8EAC00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F33C3A5-D622-463D-8AB9-12E99C9A4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63E4-2741-4FFF-8A66-261080EF90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31966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754754D2-FE77-478E-B59B-D2AC0F0778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AE43A538-6C00-434C-AD5E-55DFE98A08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4FDCB99-5F60-4568-BC06-BBC120A09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0806-8414-4170-876F-6EA10AE49245}" type="datetimeFigureOut">
              <a:rPr lang="th-TH" smtClean="0"/>
              <a:t>25/01/65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5B93A3A7-048B-4BDC-8477-9EBE7F1F8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218D9F1-5E62-4337-A578-EB123FE84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63E4-2741-4FFF-8A66-261080EF90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72033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1AC65D5-F9F2-4E9A-929C-C2ED40960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E2155CF-C40F-444D-BE42-57A858391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099EED2-1767-424A-A46C-CFABB1883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0806-8414-4170-876F-6EA10AE49245}" type="datetimeFigureOut">
              <a:rPr lang="th-TH" smtClean="0"/>
              <a:t>25/01/65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A97E2FAB-46D0-45E1-8CDC-4AD78A886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038EE7B-B9B1-4043-A8E2-271BA6701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63E4-2741-4FFF-8A66-261080EF90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8948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2F35514-CA35-4A4B-B75D-FA4182945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9A736834-87F1-40B8-B8BA-75A1A1824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8C1333E-8287-4627-BF0B-1AD63ED9A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0806-8414-4170-876F-6EA10AE49245}" type="datetimeFigureOut">
              <a:rPr lang="th-TH" smtClean="0"/>
              <a:t>25/01/65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6DF6D62-4B56-4FC5-A624-BAE7D22D4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33ED368-ECB4-4FB6-915B-826B4E93C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63E4-2741-4FFF-8A66-261080EF90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53524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2447C74-6A0A-45AE-8760-FCA5D4BAE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386F1A1-E8BA-489C-A7C1-F638B75250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F354906D-CE73-4A3C-8AF4-6C5EADD8B6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6C4785BD-4909-4749-B4DD-9413DA50D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0806-8414-4170-876F-6EA10AE49245}" type="datetimeFigureOut">
              <a:rPr lang="th-TH" smtClean="0"/>
              <a:t>25/01/65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26EBCB0D-BA6C-432D-B512-0FEC01384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D6C09476-1B7E-48B8-9ACB-1FA2A96DE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63E4-2741-4FFF-8A66-261080EF90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7659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53EA7D2-B88A-46C0-B3AD-CD957E871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BDD4B8BD-3B3C-4D33-9404-181882231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806DBD11-F02D-4B02-981C-336364640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35A00A5D-2D4E-49B1-8663-669AC861EB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40ED7FF8-CB0D-495D-A460-579A6EB71A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0DC8828C-826E-4E9C-A901-7DA40DE3C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0806-8414-4170-876F-6EA10AE49245}" type="datetimeFigureOut">
              <a:rPr lang="th-TH" smtClean="0"/>
              <a:t>25/01/65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84476131-85FD-4B21-A01B-FA94F017E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7C55A4A8-0321-411D-A60C-1ADFC1CEA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63E4-2741-4FFF-8A66-261080EF90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29955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9455749-18E5-4DA8-A5EB-7AF45C1C0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DDD64611-58A3-4AA3-8D53-46518CE6E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0806-8414-4170-876F-6EA10AE49245}" type="datetimeFigureOut">
              <a:rPr lang="th-TH" smtClean="0"/>
              <a:t>25/01/65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C85E2818-3380-4428-9AEA-FBA90FFAC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A245128B-8D43-4057-A8FB-618C50BB5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63E4-2741-4FFF-8A66-261080EF90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22061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26E39286-A094-40F5-AAC5-79A54C1A1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0806-8414-4170-876F-6EA10AE49245}" type="datetimeFigureOut">
              <a:rPr lang="th-TH" smtClean="0"/>
              <a:t>25/01/65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E70D4DA5-4F5A-457B-8D60-AAAB76834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F426CB2F-AF02-4DFB-9592-BA224ABA1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63E4-2741-4FFF-8A66-261080EF90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5310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AA66151-9B03-48E1-B399-A7E22AB28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F492BEF-ADF7-48F0-A510-8058C2517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F9F9E7EC-22A3-4CBA-A1DA-84498A014B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791CDFDC-B602-4921-9ACE-B9DE6C88B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0806-8414-4170-876F-6EA10AE49245}" type="datetimeFigureOut">
              <a:rPr lang="th-TH" smtClean="0"/>
              <a:t>25/01/65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DF673489-DE3E-4B44-BAF2-7EA353668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B3F4074D-DC7C-4835-8EEF-ACCCC5227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63E4-2741-4FFF-8A66-261080EF90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8999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865DE66-4EEE-4568-8A12-83E4A693F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F4C1D7D7-8174-4102-9736-89BEACA0E1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15DA09E9-3902-4C73-8D12-B502F3BE82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774B4B48-F036-49FD-B61D-18E193D36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0806-8414-4170-876F-6EA10AE49245}" type="datetimeFigureOut">
              <a:rPr lang="th-TH" smtClean="0"/>
              <a:t>25/01/65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06D70D75-C834-47A1-9C7D-A252E1A82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7E91653B-7C68-443A-84DF-40CBFA99D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63E4-2741-4FFF-8A66-261080EF90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59134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8921D00C-C824-4D26-B98E-D723163CC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546B69E5-BAAB-4E01-B15F-BDA61F888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B9A9C1CB-ECCD-456B-911C-A5C8093614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10806-8414-4170-876F-6EA10AE49245}" type="datetimeFigureOut">
              <a:rPr lang="th-TH" smtClean="0"/>
              <a:t>25/01/65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3E080DE-6BA0-4F87-B348-A59A2A8883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87DEAD4-CC86-42E6-85D4-9CAC30DDB3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063E4-2741-4FFF-8A66-261080EF90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33164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jpg"/><Relationship Id="rId7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รูปแบบอิสระ: รูปร่าง 8">
            <a:extLst>
              <a:ext uri="{FF2B5EF4-FFF2-40B4-BE49-F238E27FC236}">
                <a16:creationId xmlns:a16="http://schemas.microsoft.com/office/drawing/2014/main" id="{2DC1F0C5-1B62-423E-A4BA-2E67B5CD414C}"/>
              </a:ext>
            </a:extLst>
          </p:cNvPr>
          <p:cNvSpPr/>
          <p:nvPr/>
        </p:nvSpPr>
        <p:spPr>
          <a:xfrm>
            <a:off x="0" y="0"/>
            <a:ext cx="6858000" cy="1606062"/>
          </a:xfrm>
          <a:custGeom>
            <a:avLst/>
            <a:gdLst>
              <a:gd name="connsiteX0" fmla="*/ 0 w 6858000"/>
              <a:gd name="connsiteY0" fmla="*/ 0 h 1809750"/>
              <a:gd name="connsiteX1" fmla="*/ 6858000 w 6858000"/>
              <a:gd name="connsiteY1" fmla="*/ 0 h 1809750"/>
              <a:gd name="connsiteX2" fmla="*/ 6858000 w 6858000"/>
              <a:gd name="connsiteY2" fmla="*/ 647700 h 1809750"/>
              <a:gd name="connsiteX3" fmla="*/ 2457450 w 6858000"/>
              <a:gd name="connsiteY3" fmla="*/ 647700 h 1809750"/>
              <a:gd name="connsiteX4" fmla="*/ 2457450 w 6858000"/>
              <a:gd name="connsiteY4" fmla="*/ 659423 h 1809750"/>
              <a:gd name="connsiteX5" fmla="*/ 2455361 w 6858000"/>
              <a:gd name="connsiteY5" fmla="*/ 657354 h 1809750"/>
              <a:gd name="connsiteX6" fmla="*/ 1313816 w 6858000"/>
              <a:gd name="connsiteY6" fmla="*/ 1809750 h 1809750"/>
              <a:gd name="connsiteX7" fmla="*/ 0 w 6858000"/>
              <a:gd name="connsiteY7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1809750">
                <a:moveTo>
                  <a:pt x="0" y="0"/>
                </a:moveTo>
                <a:lnTo>
                  <a:pt x="6858000" y="0"/>
                </a:lnTo>
                <a:lnTo>
                  <a:pt x="6858000" y="647700"/>
                </a:lnTo>
                <a:lnTo>
                  <a:pt x="2457450" y="647700"/>
                </a:lnTo>
                <a:lnTo>
                  <a:pt x="2457450" y="659423"/>
                </a:lnTo>
                <a:lnTo>
                  <a:pt x="2455361" y="657354"/>
                </a:lnTo>
                <a:lnTo>
                  <a:pt x="1313816" y="1809750"/>
                </a:lnTo>
                <a:lnTo>
                  <a:pt x="0" y="1809750"/>
                </a:lnTo>
                <a:close/>
              </a:path>
            </a:pathLst>
          </a:custGeom>
          <a:gradFill>
            <a:gsLst>
              <a:gs pos="0">
                <a:srgbClr val="00B050"/>
              </a:gs>
              <a:gs pos="50000">
                <a:srgbClr val="92D050"/>
              </a:gs>
              <a:gs pos="100000">
                <a:srgbClr val="FFFF0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2" name="รูปแบบอิสระ: รูปร่าง 11">
            <a:extLst>
              <a:ext uri="{FF2B5EF4-FFF2-40B4-BE49-F238E27FC236}">
                <a16:creationId xmlns:a16="http://schemas.microsoft.com/office/drawing/2014/main" id="{350E4468-D9E2-4B24-881D-5EC218B6E2D1}"/>
              </a:ext>
            </a:extLst>
          </p:cNvPr>
          <p:cNvSpPr/>
          <p:nvPr/>
        </p:nvSpPr>
        <p:spPr>
          <a:xfrm>
            <a:off x="1676777" y="626998"/>
            <a:ext cx="5181223" cy="701798"/>
          </a:xfrm>
          <a:custGeom>
            <a:avLst/>
            <a:gdLst>
              <a:gd name="connsiteX0" fmla="*/ 0 w 5810250"/>
              <a:gd name="connsiteY0" fmla="*/ 845873 h 876300"/>
              <a:gd name="connsiteX1" fmla="*/ 31178 w 5810250"/>
              <a:gd name="connsiteY1" fmla="*/ 876300 h 876300"/>
              <a:gd name="connsiteX2" fmla="*/ 0 w 5810250"/>
              <a:gd name="connsiteY2" fmla="*/ 876300 h 876300"/>
              <a:gd name="connsiteX3" fmla="*/ 886370 w 5810250"/>
              <a:gd name="connsiteY3" fmla="*/ 0 h 876300"/>
              <a:gd name="connsiteX4" fmla="*/ 5810250 w 5810250"/>
              <a:gd name="connsiteY4" fmla="*/ 0 h 876300"/>
              <a:gd name="connsiteX5" fmla="*/ 5810250 w 5810250"/>
              <a:gd name="connsiteY5" fmla="*/ 876300 h 876300"/>
              <a:gd name="connsiteX6" fmla="*/ 31181 w 5810250"/>
              <a:gd name="connsiteY6" fmla="*/ 876300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10250" h="876300">
                <a:moveTo>
                  <a:pt x="0" y="845873"/>
                </a:moveTo>
                <a:lnTo>
                  <a:pt x="31178" y="876300"/>
                </a:lnTo>
                <a:lnTo>
                  <a:pt x="0" y="876300"/>
                </a:lnTo>
                <a:close/>
                <a:moveTo>
                  <a:pt x="886370" y="0"/>
                </a:moveTo>
                <a:lnTo>
                  <a:pt x="5810250" y="0"/>
                </a:lnTo>
                <a:lnTo>
                  <a:pt x="5810250" y="876300"/>
                </a:lnTo>
                <a:lnTo>
                  <a:pt x="31181" y="87630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65BCD0A2-A3EE-4426-A01A-81ECA3BC6F88}"/>
              </a:ext>
            </a:extLst>
          </p:cNvPr>
          <p:cNvSpPr/>
          <p:nvPr/>
        </p:nvSpPr>
        <p:spPr>
          <a:xfrm>
            <a:off x="0" y="8943610"/>
            <a:ext cx="6858000" cy="1085850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50000">
                <a:srgbClr val="92D050"/>
              </a:gs>
              <a:gs pos="100000">
                <a:srgbClr val="FFFF00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29B781C7-810F-42B2-B758-4D6F15754B51}"/>
              </a:ext>
            </a:extLst>
          </p:cNvPr>
          <p:cNvSpPr/>
          <p:nvPr/>
        </p:nvSpPr>
        <p:spPr>
          <a:xfrm>
            <a:off x="8013" y="8806136"/>
            <a:ext cx="6858000" cy="12672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49BC4B7D-7540-470A-B72D-CD16809B7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47" y="114446"/>
            <a:ext cx="1533353" cy="13143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30866FF3-5345-4070-B1AA-157DCF5CBC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99" y="9006460"/>
            <a:ext cx="903194" cy="873562"/>
          </a:xfrm>
          <a:prstGeom prst="rect">
            <a:avLst/>
          </a:prstGeom>
        </p:spPr>
      </p:pic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id="{026082D3-6047-430D-AB59-FD4E47B376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2" y="9478298"/>
            <a:ext cx="495300" cy="495300"/>
          </a:xfrm>
          <a:prstGeom prst="rect">
            <a:avLst/>
          </a:prstGeom>
        </p:spPr>
      </p:pic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CC92B087-388C-497B-B655-B1EA4FE3F390}"/>
              </a:ext>
            </a:extLst>
          </p:cNvPr>
          <p:cNvSpPr txBox="1"/>
          <p:nvPr/>
        </p:nvSpPr>
        <p:spPr>
          <a:xfrm>
            <a:off x="531602" y="9444335"/>
            <a:ext cx="1866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/>
              <a:t>045-989663 </a:t>
            </a:r>
          </a:p>
        </p:txBody>
      </p:sp>
      <p:sp>
        <p:nvSpPr>
          <p:cNvPr id="26" name="กล่องข้อความ 25">
            <a:extLst>
              <a:ext uri="{FF2B5EF4-FFF2-40B4-BE49-F238E27FC236}">
                <a16:creationId xmlns:a16="http://schemas.microsoft.com/office/drawing/2014/main" id="{537B661B-8801-40E3-BC9E-0C46F16DA9B5}"/>
              </a:ext>
            </a:extLst>
          </p:cNvPr>
          <p:cNvSpPr txBox="1"/>
          <p:nvPr/>
        </p:nvSpPr>
        <p:spPr>
          <a:xfrm>
            <a:off x="1805309" y="9361843"/>
            <a:ext cx="3943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www.janlan-acr.go.th    </a:t>
            </a:r>
          </a:p>
          <a:p>
            <a:r>
              <a:rPr lang="en-US" sz="1600" dirty="0" err="1"/>
              <a:t>E-mail:obt_janlan@hotmail.com</a:t>
            </a:r>
            <a:endParaRPr lang="th-TH" sz="1600" dirty="0"/>
          </a:p>
        </p:txBody>
      </p:sp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id="{C8C66E1E-1114-4323-8AD8-37E7F8EEEAE9}"/>
              </a:ext>
            </a:extLst>
          </p:cNvPr>
          <p:cNvSpPr txBox="1"/>
          <p:nvPr/>
        </p:nvSpPr>
        <p:spPr>
          <a:xfrm>
            <a:off x="2824406" y="660965"/>
            <a:ext cx="3402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dirty="0">
                <a:solidFill>
                  <a:schemeClr val="bg1"/>
                </a:solidFill>
                <a:latin typeface="Kittithada Bold 75 (กิตติธาดา โ" panose="02000506000000020004" pitchFamily="2" charset="-34"/>
                <a:cs typeface="Kittithada Bold 75 (กิตติธาดา โ" panose="02000506000000020004" pitchFamily="2" charset="-34"/>
              </a:rPr>
              <a:t>ข่าวประชาสัมพันธ์ </a:t>
            </a:r>
          </a:p>
        </p:txBody>
      </p:sp>
      <p:sp>
        <p:nvSpPr>
          <p:cNvPr id="28" name="กล่องข้อความ 27">
            <a:extLst>
              <a:ext uri="{FF2B5EF4-FFF2-40B4-BE49-F238E27FC236}">
                <a16:creationId xmlns:a16="http://schemas.microsoft.com/office/drawing/2014/main" id="{833FAFD8-7C46-4ACB-917A-3AC7B6CD1209}"/>
              </a:ext>
            </a:extLst>
          </p:cNvPr>
          <p:cNvSpPr txBox="1"/>
          <p:nvPr/>
        </p:nvSpPr>
        <p:spPr>
          <a:xfrm>
            <a:off x="2073918" y="45360"/>
            <a:ext cx="4903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LK Suphanburi" panose="02000000000000000000" pitchFamily="2" charset="0"/>
              </a:rPr>
              <a:t>องค์การบริหารส่วนตำบลจานลาน</a:t>
            </a:r>
          </a:p>
        </p:txBody>
      </p:sp>
      <p:sp>
        <p:nvSpPr>
          <p:cNvPr id="38" name="กล่องข้อความ 37">
            <a:extLst>
              <a:ext uri="{FF2B5EF4-FFF2-40B4-BE49-F238E27FC236}">
                <a16:creationId xmlns:a16="http://schemas.microsoft.com/office/drawing/2014/main" id="{920C1A9B-C7A9-4953-BB52-47B19B5C80EB}"/>
              </a:ext>
            </a:extLst>
          </p:cNvPr>
          <p:cNvSpPr txBox="1"/>
          <p:nvPr/>
        </p:nvSpPr>
        <p:spPr>
          <a:xfrm>
            <a:off x="1480548" y="9011119"/>
            <a:ext cx="4114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Kittithada Bold 75 (กิตติธาดา โ" panose="02000506000000020004" pitchFamily="2" charset="-34"/>
                <a:cs typeface="Kittithada Bold 75 (กิตติธาดา โ" panose="02000506000000020004" pitchFamily="2" charset="-34"/>
              </a:rPr>
              <a:t>99 หมู่ 5 ตำบลจานลาน อำเภอพนา</a:t>
            </a:r>
          </a:p>
        </p:txBody>
      </p:sp>
      <p:sp>
        <p:nvSpPr>
          <p:cNvPr id="16" name="ชื่อเรื่อง 15">
            <a:extLst>
              <a:ext uri="{FF2B5EF4-FFF2-40B4-BE49-F238E27FC236}">
                <a16:creationId xmlns:a16="http://schemas.microsoft.com/office/drawing/2014/main" id="{CFE193B4-DB90-465E-A91D-C8B4E0D22F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7660" y="1328796"/>
            <a:ext cx="6409822" cy="726951"/>
          </a:xfrm>
        </p:spPr>
        <p:txBody>
          <a:bodyPr>
            <a:noAutofit/>
          </a:bodyPr>
          <a:lstStyle/>
          <a:p>
            <a:pPr algn="l"/>
            <a:r>
              <a:rPr lang="th-TH" sz="2000" b="1" dirty="0">
                <a:latin typeface="Arundina Sans" panose="020B0300020202020204" pitchFamily="34" charset="-34"/>
                <a:ea typeface="Arundina Sans" panose="020B0300020202020204" pitchFamily="34" charset="-34"/>
                <a:cs typeface="+mn-cs"/>
              </a:rPr>
              <a:t>                              วันพฤหัสบดีที่ 13 มกราคม 2565 เวลา 10.00 น.</a:t>
            </a:r>
            <a:br>
              <a:rPr lang="th-TH" sz="2000" b="1" dirty="0">
                <a:latin typeface="Arundina Sans" panose="020B0300020202020204" pitchFamily="34" charset="-34"/>
                <a:ea typeface="Arundina Sans" panose="020B0300020202020204" pitchFamily="34" charset="-34"/>
                <a:cs typeface="+mn-cs"/>
              </a:rPr>
            </a:br>
            <a:r>
              <a:rPr lang="th-TH" sz="2000" b="1" dirty="0">
                <a:latin typeface="Arundina Sans" panose="020B0300020202020204" pitchFamily="34" charset="-34"/>
                <a:ea typeface="Arundina Sans" panose="020B0300020202020204" pitchFamily="34" charset="-34"/>
                <a:cs typeface="+mn-cs"/>
              </a:rPr>
              <a:t>          นายกองค์การบริหารส่วนตำบลจานลานมอบนโยบายการบริหารงาน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E6630440-EF95-4FC3-BA57-AE29E66FA5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26" y="2174601"/>
            <a:ext cx="5186723" cy="3075681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43" name="กล่องข้อความ 42">
            <a:extLst>
              <a:ext uri="{FF2B5EF4-FFF2-40B4-BE49-F238E27FC236}">
                <a16:creationId xmlns:a16="http://schemas.microsoft.com/office/drawing/2014/main" id="{FFA1983A-645D-4713-85F3-A6463839CD4A}"/>
              </a:ext>
            </a:extLst>
          </p:cNvPr>
          <p:cNvSpPr txBox="1"/>
          <p:nvPr/>
        </p:nvSpPr>
        <p:spPr>
          <a:xfrm>
            <a:off x="100044" y="5250282"/>
            <a:ext cx="66739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/>
              <a:t>นายสมหมาย  ศิริอนันต์ นายกองค์การบริหารส่วนตำบลจานลาน  ประชุม คณะผู้บริหาร หัวหน้าส่วนราชการ พนักงานส่วนตำบลและพนักงานจ้าง  ในวันที่ 13 มกราคม 2565 เวลา 10.00  น.    ณ ห้องประชุมสภาองค์การบริหารส่วนตำบลจานลาน เพื่อมอบนโยบายการบริหารงานขององค์การบริหารส่วนตำบลจานลาน อำเภอพนา  จังหวัดอำนาจเจริญ</a:t>
            </a:r>
          </a:p>
        </p:txBody>
      </p:sp>
      <p:pic>
        <p:nvPicPr>
          <p:cNvPr id="49" name="รูปภาพ 48">
            <a:extLst>
              <a:ext uri="{FF2B5EF4-FFF2-40B4-BE49-F238E27FC236}">
                <a16:creationId xmlns:a16="http://schemas.microsoft.com/office/drawing/2014/main" id="{1DD866DD-762E-4484-BD69-A877CE196A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18" y="6539725"/>
            <a:ext cx="2174697" cy="201549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53" name="รูปภาพ 52">
            <a:extLst>
              <a:ext uri="{FF2B5EF4-FFF2-40B4-BE49-F238E27FC236}">
                <a16:creationId xmlns:a16="http://schemas.microsoft.com/office/drawing/2014/main" id="{C0DA5B4A-4684-4A57-98EE-203E2034F2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414" y="6534150"/>
            <a:ext cx="2085068" cy="2015496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56" name="รูปภาพ 55">
            <a:extLst>
              <a:ext uri="{FF2B5EF4-FFF2-40B4-BE49-F238E27FC236}">
                <a16:creationId xmlns:a16="http://schemas.microsoft.com/office/drawing/2014/main" id="{6846A681-D25F-4059-8F51-F051D5FA62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500" y="6534150"/>
            <a:ext cx="2164628" cy="2015496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11069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C3A3FD8-CF3C-4B3E-984D-056E88682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F9BE0B2-33B8-40E4-8426-A66FDE0A6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30130826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</TotalTime>
  <Words>101</Words>
  <Application>Microsoft Office PowerPoint</Application>
  <PresentationFormat>กระดาษ A4 (210x297 มม.)</PresentationFormat>
  <Paragraphs>8</Paragraphs>
  <Slides>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</vt:i4>
      </vt:variant>
    </vt:vector>
  </HeadingPairs>
  <TitlesOfParts>
    <vt:vector size="9" baseType="lpstr">
      <vt:lpstr>Arial</vt:lpstr>
      <vt:lpstr>Arundina Sans</vt:lpstr>
      <vt:lpstr>BLK Suphanburi</vt:lpstr>
      <vt:lpstr>Calibri</vt:lpstr>
      <vt:lpstr>Calibri Light</vt:lpstr>
      <vt:lpstr>Kittithada Bold 75 (กิตติธาดา โ</vt:lpstr>
      <vt:lpstr>ธีมของ Office</vt:lpstr>
      <vt:lpstr>                              วันพฤหัสบดีที่ 13 มกราคม 2565 เวลา 10.00 น.           นายกองค์การบริหารส่วนตำบลจานลานมอบนโยบายการบริหารงาน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Admin</dc:creator>
  <cp:lastModifiedBy>USER</cp:lastModifiedBy>
  <cp:revision>56</cp:revision>
  <cp:lastPrinted>2022-01-13T08:01:22Z</cp:lastPrinted>
  <dcterms:created xsi:type="dcterms:W3CDTF">2021-10-28T12:49:40Z</dcterms:created>
  <dcterms:modified xsi:type="dcterms:W3CDTF">2022-01-25T04:49:10Z</dcterms:modified>
</cp:coreProperties>
</file>